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Generative Artificial Intelligence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2</cp:revision>
  <dcterms:created xsi:type="dcterms:W3CDTF">2023-12-27T22:51:40Z</dcterms:created>
  <dcterms:modified xsi:type="dcterms:W3CDTF">2023-12-28T00:02:22Z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